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Lexe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641203cb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641203cb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remove turn deletes a piece by setting the piece colour to none in the specified position in Board.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50127c7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50127c7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remove turn deletes a piece by setting the piece colour to none in the specified position in Board.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50127c7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50127c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remove turn deletes a piece by setting the piece colour to none in the specified position in Board.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41203cb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41203cb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White win as white moved to block black player, White win as black has less than 3 pieces remaining on the board.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41203cb5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41203cb5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(Everyone used PyCharm). I O</a:t>
            </a:r>
            <a:r>
              <a:rPr lang="en-GB">
                <a:solidFill>
                  <a:schemeClr val="dk1"/>
                </a:solidFill>
              </a:rPr>
              <a:t>riginally used VS Code, but getting folder permissions was a little difficult (VS Code couldn’t find files and folders and run display.py)  so I installed Pycharm, which works much better as expected of an actual 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641203cb5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641203cb5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Pycharm with Git -&gt; easy </a:t>
            </a:r>
            <a:r>
              <a:rPr lang="en-GB">
                <a:solidFill>
                  <a:schemeClr val="dk1"/>
                </a:solidFill>
              </a:rPr>
              <a:t>code </a:t>
            </a:r>
            <a:r>
              <a:rPr lang="en-GB"/>
              <a:t>management (!!!Rollback!!!) -&gt; if things goes wrong   |   Find Usage / Windows Snap / Debug tools step by step analyse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641203cb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641203cb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641203cb5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641203cb5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Pygame handles the hard work of managing the display</a:t>
            </a:r>
            <a:br>
              <a:rPr lang="en-GB"/>
            </a:br>
            <a:r>
              <a:rPr lang="en-GB"/>
              <a:t>For stuff to display, scenes w/ subclasses for different scenes, loads and when </a:t>
            </a:r>
            <a:r>
              <a:rPr lang="en-GB"/>
              <a:t>interact</a:t>
            </a:r>
            <a:r>
              <a:rPr lang="en-GB"/>
              <a:t> that </a:t>
            </a:r>
            <a:r>
              <a:rPr lang="en-GB"/>
              <a:t>leads to another screen, display engine manage switch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641203cb5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641203cb5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Scene as parent class has common shared framework (buttons &amp; sound management)</a:t>
            </a:r>
            <a:br>
              <a:rPr lang="en-GB"/>
            </a:br>
            <a:r>
              <a:rPr lang="en-GB"/>
              <a:t>button : (hover and change colour indicate, clicks with sounds)	Click VS game -&gt; gamemanager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641203cb5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641203cb5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641203cb5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641203cb5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41203cb5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41203cb5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641203cb5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641203cb5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641203cb5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641203cb5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FIT3077: HTML IS AN OOP LANGUAGE 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 MONDAY 6PM Team 37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of Mill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852" y="308550"/>
            <a:ext cx="5683999" cy="35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3241753" y="3689238"/>
            <a:ext cx="365100" cy="8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241753" y="3770545"/>
            <a:ext cx="1050000" cy="8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11700" y="2859300"/>
            <a:ext cx="15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Detection of Mill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40" name="Google Shape;140;p22"/>
          <p:cNvCxnSpPr>
            <a:stCxn id="139" idx="3"/>
            <a:endCxn id="137" idx="1"/>
          </p:cNvCxnSpPr>
          <p:nvPr/>
        </p:nvCxnSpPr>
        <p:spPr>
          <a:xfrm>
            <a:off x="1843200" y="3059400"/>
            <a:ext cx="1398600" cy="670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311700" y="3576450"/>
            <a:ext cx="15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Removal turn registered</a:t>
            </a: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42" name="Google Shape;142;p22"/>
          <p:cNvCxnSpPr>
            <a:stCxn id="141" idx="3"/>
            <a:endCxn id="138" idx="1"/>
          </p:cNvCxnSpPr>
          <p:nvPr/>
        </p:nvCxnSpPr>
        <p:spPr>
          <a:xfrm flipH="1" rot="10800000">
            <a:off x="1843200" y="3811050"/>
            <a:ext cx="1398600" cy="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2"/>
          <p:cNvCxnSpPr>
            <a:stCxn id="138" idx="3"/>
            <a:endCxn id="144" idx="1"/>
          </p:cNvCxnSpPr>
          <p:nvPr/>
        </p:nvCxnSpPr>
        <p:spPr>
          <a:xfrm flipH="1" rot="10800000">
            <a:off x="4291753" y="3447895"/>
            <a:ext cx="1698900" cy="36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/>
          <p:nvPr/>
        </p:nvSpPr>
        <p:spPr>
          <a:xfrm>
            <a:off x="5990600" y="3227200"/>
            <a:ext cx="1632000" cy="44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2"/>
          <p:cNvCxnSpPr>
            <a:endCxn id="146" idx="1"/>
          </p:cNvCxnSpPr>
          <p:nvPr/>
        </p:nvCxnSpPr>
        <p:spPr>
          <a:xfrm flipH="1" rot="10800000">
            <a:off x="3613975" y="2039250"/>
            <a:ext cx="2099100" cy="16791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2"/>
          <p:cNvSpPr/>
          <p:nvPr/>
        </p:nvSpPr>
        <p:spPr>
          <a:xfrm>
            <a:off x="5713075" y="952350"/>
            <a:ext cx="365100" cy="217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02" y="1180949"/>
            <a:ext cx="1481599" cy="14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2733" r="0" t="1136"/>
          <a:stretch/>
        </p:blipFill>
        <p:spPr>
          <a:xfrm>
            <a:off x="2622325" y="130025"/>
            <a:ext cx="6351173" cy="37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Removal 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2636773" y="3619200"/>
            <a:ext cx="1170300" cy="7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3"/>
          <p:cNvCxnSpPr>
            <a:stCxn id="156" idx="3"/>
            <a:endCxn id="154" idx="1"/>
          </p:cNvCxnSpPr>
          <p:nvPr/>
        </p:nvCxnSpPr>
        <p:spPr>
          <a:xfrm>
            <a:off x="2170100" y="3226300"/>
            <a:ext cx="466800" cy="430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3"/>
          <p:cNvSpPr txBox="1"/>
          <p:nvPr/>
        </p:nvSpPr>
        <p:spPr>
          <a:xfrm>
            <a:off x="385700" y="2918500"/>
            <a:ext cx="17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Piece at position 4 has been deleted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7728723" y="1769879"/>
            <a:ext cx="144900" cy="11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C6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3"/>
          <p:cNvCxnSpPr>
            <a:stCxn id="154" idx="3"/>
            <a:endCxn id="157" idx="1"/>
          </p:cNvCxnSpPr>
          <p:nvPr/>
        </p:nvCxnSpPr>
        <p:spPr>
          <a:xfrm flipH="1" rot="10800000">
            <a:off x="3807073" y="1826550"/>
            <a:ext cx="3921600" cy="1830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4" y="1178762"/>
            <a:ext cx="1481599" cy="14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Removal and End Game Check</a:t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920013" y="1619550"/>
            <a:ext cx="14376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Turn(place/</a:t>
            </a:r>
            <a:br>
              <a:rPr lang="en-GB"/>
            </a:br>
            <a:r>
              <a:rPr lang="en-GB"/>
              <a:t>move/fly)</a:t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3824213" y="2863725"/>
            <a:ext cx="15519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Removal Turn</a:t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7137113" y="1604125"/>
            <a:ext cx="10869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Game Check</a:t>
            </a:r>
            <a:endParaRPr/>
          </a:p>
        </p:txBody>
      </p:sp>
      <p:cxnSp>
        <p:nvCxnSpPr>
          <p:cNvPr id="168" name="Google Shape;168;p24"/>
          <p:cNvCxnSpPr>
            <a:stCxn id="165" idx="3"/>
            <a:endCxn id="169" idx="1"/>
          </p:cNvCxnSpPr>
          <p:nvPr/>
        </p:nvCxnSpPr>
        <p:spPr>
          <a:xfrm>
            <a:off x="2357613" y="1988550"/>
            <a:ext cx="4947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781613" y="1950163"/>
            <a:ext cx="138300" cy="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4"/>
          <p:cNvCxnSpPr>
            <a:stCxn id="166" idx="3"/>
            <a:endCxn id="172" idx="2"/>
          </p:cNvCxnSpPr>
          <p:nvPr/>
        </p:nvCxnSpPr>
        <p:spPr>
          <a:xfrm flipH="1" rot="10800000">
            <a:off x="5376113" y="2448525"/>
            <a:ext cx="708000" cy="7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4"/>
          <p:cNvSpPr/>
          <p:nvPr/>
        </p:nvSpPr>
        <p:spPr>
          <a:xfrm>
            <a:off x="5676513" y="1710425"/>
            <a:ext cx="8151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Swap Players</a:t>
            </a:r>
            <a:endParaRPr/>
          </a:p>
        </p:txBody>
      </p:sp>
      <p:cxnSp>
        <p:nvCxnSpPr>
          <p:cNvPr id="173" name="Google Shape;173;p24"/>
          <p:cNvCxnSpPr>
            <a:stCxn id="172" idx="3"/>
            <a:endCxn id="167" idx="1"/>
          </p:cNvCxnSpPr>
          <p:nvPr/>
        </p:nvCxnSpPr>
        <p:spPr>
          <a:xfrm flipH="1" rot="10800000">
            <a:off x="6491613" y="1973225"/>
            <a:ext cx="645600" cy="1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>
            <a:stCxn id="167" idx="3"/>
            <a:endCxn id="165" idx="1"/>
          </p:cNvCxnSpPr>
          <p:nvPr/>
        </p:nvCxnSpPr>
        <p:spPr>
          <a:xfrm flipH="1">
            <a:off x="919913" y="1973125"/>
            <a:ext cx="7304100" cy="15300"/>
          </a:xfrm>
          <a:prstGeom prst="curvedConnector5">
            <a:avLst>
              <a:gd fmla="val -3260" name="adj1"/>
              <a:gd fmla="val -4823366" name="adj2"/>
              <a:gd fmla="val 10325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/>
          <p:nvPr/>
        </p:nvSpPr>
        <p:spPr>
          <a:xfrm>
            <a:off x="2852313" y="1688700"/>
            <a:ext cx="12558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Mill Checker</a:t>
            </a:r>
            <a:endParaRPr/>
          </a:p>
        </p:txBody>
      </p:sp>
      <p:cxnSp>
        <p:nvCxnSpPr>
          <p:cNvPr id="175" name="Google Shape;175;p24"/>
          <p:cNvCxnSpPr>
            <a:stCxn id="169" idx="2"/>
            <a:endCxn id="166" idx="1"/>
          </p:cNvCxnSpPr>
          <p:nvPr/>
        </p:nvCxnSpPr>
        <p:spPr>
          <a:xfrm>
            <a:off x="3480213" y="2426700"/>
            <a:ext cx="344100" cy="8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>
            <a:stCxn id="169" idx="3"/>
            <a:endCxn id="172" idx="1"/>
          </p:cNvCxnSpPr>
          <p:nvPr/>
        </p:nvCxnSpPr>
        <p:spPr>
          <a:xfrm>
            <a:off x="4108113" y="2057700"/>
            <a:ext cx="15684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4"/>
          <p:cNvSpPr txBox="1"/>
          <p:nvPr/>
        </p:nvSpPr>
        <p:spPr>
          <a:xfrm>
            <a:off x="2990459" y="2492437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If new mill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4246175" y="3992675"/>
            <a:ext cx="7080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</a:t>
            </a:r>
            <a:endParaRPr/>
          </a:p>
        </p:txBody>
      </p:sp>
      <p:cxnSp>
        <p:nvCxnSpPr>
          <p:cNvPr id="179" name="Google Shape;179;p24"/>
          <p:cNvCxnSpPr>
            <a:stCxn id="166" idx="2"/>
            <a:endCxn id="178" idx="0"/>
          </p:cNvCxnSpPr>
          <p:nvPr/>
        </p:nvCxnSpPr>
        <p:spPr>
          <a:xfrm>
            <a:off x="4600163" y="3601725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3883218" y="3574081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Deletes piece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White Wins!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150" y="302713"/>
            <a:ext cx="2802074" cy="20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850" y="302713"/>
            <a:ext cx="2799448" cy="2058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5"/>
          <p:cNvCxnSpPr>
            <a:stCxn id="186" idx="3"/>
            <a:endCxn id="187" idx="1"/>
          </p:cNvCxnSpPr>
          <p:nvPr/>
        </p:nvCxnSpPr>
        <p:spPr>
          <a:xfrm>
            <a:off x="5174224" y="1331725"/>
            <a:ext cx="85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25"/>
          <p:cNvPicPr preferRelativeResize="0"/>
          <p:nvPr/>
        </p:nvPicPr>
        <p:blipFill rotWithShape="1">
          <a:blip r:embed="rId5">
            <a:alphaModFix/>
          </a:blip>
          <a:srcRect b="0" l="8994" r="8714" t="4770"/>
          <a:stretch/>
        </p:blipFill>
        <p:spPr>
          <a:xfrm>
            <a:off x="991350" y="2683225"/>
            <a:ext cx="2591402" cy="1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6">
            <a:alphaModFix/>
          </a:blip>
          <a:srcRect b="1278" l="9542" r="9176" t="6767"/>
          <a:stretch/>
        </p:blipFill>
        <p:spPr>
          <a:xfrm>
            <a:off x="4628425" y="2683225"/>
            <a:ext cx="2641247" cy="193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5"/>
          <p:cNvCxnSpPr>
            <a:stCxn id="189" idx="3"/>
            <a:endCxn id="190" idx="1"/>
          </p:cNvCxnSpPr>
          <p:nvPr/>
        </p:nvCxnSpPr>
        <p:spPr>
          <a:xfrm>
            <a:off x="3582752" y="3651962"/>
            <a:ext cx="104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TechStack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5800875" y="462950"/>
            <a:ext cx="2532900" cy="30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VS Code (text editor +++)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876" y="1114900"/>
            <a:ext cx="2533026" cy="24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50" y="2088925"/>
            <a:ext cx="4708401" cy="264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555450" y="1546850"/>
            <a:ext cx="47085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PyCharm IDE with working display.py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</a:t>
            </a:r>
            <a:r>
              <a:rPr lang="en-GB"/>
              <a:t>charm &amp; GIT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260900" y="4658800"/>
            <a:ext cx="42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Basic GIT function: (Pull, Commit, Push, Rollback)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175075" y="4328975"/>
            <a:ext cx="42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Find Usage / Windows Snap / Debug Tools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38" y="1338900"/>
            <a:ext cx="1377725" cy="13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86" y="2944675"/>
            <a:ext cx="1323250" cy="13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975" y="999188"/>
            <a:ext cx="5834024" cy="31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Pygame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734300" y="100325"/>
            <a:ext cx="73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75" y="840050"/>
            <a:ext cx="6171652" cy="17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14650" y="2941400"/>
            <a:ext cx="1657800" cy="16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V</a:t>
            </a: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ideo games  making library</a:t>
            </a:r>
            <a:b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for Python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755263" y="3281475"/>
            <a:ext cx="1657800" cy="16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Free and open source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996550" y="3136300"/>
            <a:ext cx="1657800" cy="16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Handle graphics, sound, input, and network 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525575" y="3136300"/>
            <a:ext cx="1657800" cy="16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Supports other libraries and tools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7295875" y="2799875"/>
            <a:ext cx="1657800" cy="16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PyInstaller for packaging and distribution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Pygame &amp; Display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42159" t="0"/>
          <a:stretch/>
        </p:blipFill>
        <p:spPr>
          <a:xfrm>
            <a:off x="4217504" y="0"/>
            <a:ext cx="49264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45350"/>
            <a:ext cx="3700350" cy="1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9975"/>
            <a:ext cx="4260299" cy="271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62350"/>
            <a:ext cx="4260300" cy="26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051200" y="3864350"/>
            <a:ext cx="5640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in_rect</a:t>
            </a:r>
            <a:r>
              <a:rPr lang="en-GB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2000">
                <a:solidFill>
                  <a:srgbClr val="94558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-GB" sz="2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mouse_pos</a:t>
            </a:r>
            <a:r>
              <a:rPr lang="en-GB" sz="2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xy</a:t>
            </a:r>
            <a:r>
              <a:rPr lang="en-GB" sz="2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wh)</a:t>
            </a:r>
            <a:endParaRPr sz="2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GB" sz="2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SoundUtil</a:t>
            </a:r>
            <a:endParaRPr sz="2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Onclick/Trigger + Turn Class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072"/>
            <a:ext cx="3444000" cy="33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475" y="155137"/>
            <a:ext cx="3076026" cy="48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Place Turn</a:t>
            </a:r>
            <a:endParaRPr sz="24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375" y="2591976"/>
            <a:ext cx="4147052" cy="21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75" y="402100"/>
            <a:ext cx="4147050" cy="2117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65525" y="4697675"/>
            <a:ext cx="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34075"/>
            <a:ext cx="4116468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/>
              <a:t>Turn - Fly</a:t>
            </a:r>
            <a:endParaRPr sz="24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25" y="501850"/>
            <a:ext cx="4330549" cy="18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041" y="2794650"/>
            <a:ext cx="4327611" cy="187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1114575"/>
            <a:ext cx="3722999" cy="37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9975"/>
            <a:ext cx="28080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 - Movement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14575"/>
            <a:ext cx="2808000" cy="3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225" y="490900"/>
            <a:ext cx="4497778" cy="194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225" y="2578225"/>
            <a:ext cx="4497773" cy="195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14572"/>
            <a:ext cx="4029725" cy="31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PyInstaller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Command: pyinstaller display.py</a:t>
            </a:r>
            <a:br>
              <a:rPr lang="en-GB"/>
            </a:br>
            <a:br>
              <a:rPr lang="en-GB"/>
            </a:br>
            <a:r>
              <a:rPr lang="en-GB"/>
              <a:t>Unable to compile into single file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Command would have been pyinstaller - -onefile display.py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Single file version extracts to temp folder created at runtime, cannot predict beforehand.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100" y="2016000"/>
            <a:ext cx="9429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275" y="152400"/>
            <a:ext cx="381952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